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83" r:id="rId22"/>
    <p:sldId id="286" r:id="rId23"/>
    <p:sldId id="285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94" d="100"/>
          <a:sy n="94" d="100"/>
        </p:scale>
        <p:origin x="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85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5" Type="http://schemas.microsoft.com/office/2007/relationships/media" Target="../media/media3.mov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5.mp4"/><Relationship Id="rId7" Type="http://schemas.openxmlformats.org/officeDocument/2006/relationships/notesSlide" Target="../notesSlides/notesSlide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35.png"/><Relationship Id="rId5" Type="http://schemas.microsoft.com/office/2007/relationships/media" Target="../media/media7.mp4"/><Relationship Id="rId10" Type="http://schemas.openxmlformats.org/officeDocument/2006/relationships/image" Target="../media/image34.png"/><Relationship Id="rId4" Type="http://schemas.microsoft.com/office/2007/relationships/media" Target="../media/media6.mp4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287240" y="1017360"/>
            <a:ext cx="3027960" cy="5383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854440" y="4215240"/>
              <a:ext cx="1881720" cy="374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1720" cy="419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3047400" y="505008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 Implementation Tasks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30" name="Group 5"/>
          <p:cNvGrpSpPr/>
          <p:nvPr/>
        </p:nvGrpSpPr>
        <p:grpSpPr>
          <a:xfrm>
            <a:off x="686160" y="1600200"/>
            <a:ext cx="8813880" cy="3655440"/>
            <a:chOff x="686160" y="1600200"/>
            <a:chExt cx="8813880" cy="3655440"/>
          </a:xfrm>
        </p:grpSpPr>
        <p:sp>
          <p:nvSpPr>
            <p:cNvPr id="231" name="CustomShape 6"/>
            <p:cNvSpPr/>
            <p:nvPr/>
          </p:nvSpPr>
          <p:spPr>
            <a:xfrm rot="5400000">
              <a:off x="483480" y="180396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 rot="5400000">
              <a:off x="5135400" y="-1886040"/>
              <a:ext cx="878040" cy="7850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3" name="CustomShape 8"/>
            <p:cNvSpPr/>
            <p:nvPr/>
          </p:nvSpPr>
          <p:spPr>
            <a:xfrm rot="5400000">
              <a:off x="488880" y="29455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9"/>
            <p:cNvSpPr/>
            <p:nvPr/>
          </p:nvSpPr>
          <p:spPr>
            <a:xfrm rot="5400000">
              <a:off x="5127120" y="-74196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5" name="CustomShape 10"/>
            <p:cNvSpPr/>
            <p:nvPr/>
          </p:nvSpPr>
          <p:spPr>
            <a:xfrm rot="5400000">
              <a:off x="483480" y="41083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1"/>
            <p:cNvSpPr/>
            <p:nvPr/>
          </p:nvSpPr>
          <p:spPr>
            <a:xfrm rot="5400000">
              <a:off x="5127120" y="40968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Generation of driving strategies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7.1 Implementation about Traffic Light Monitor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7.2 Implementation about Determination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91" name="Group 17"/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720" y="5251320"/>
              <a:ext cx="650880" cy="41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.3 Simulation &amp; Test: Traffic Light Monitor on the Map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7.4 Simulation &amp; Test: Determination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7.4 Simulation &amp; Test: Determination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7.5 Implementation about Driving Strategies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Implementation Tasks &amp; Test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7.6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123120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047207" y="80892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1431" y="1789079"/>
            <a:ext cx="2420712" cy="4975012"/>
          </a:xfrm>
          <a:prstGeom prst="rect">
            <a:avLst/>
          </a:prstGeom>
        </p:spPr>
      </p:pic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96426" y="1797826"/>
            <a:ext cx="2420712" cy="4975012"/>
          </a:xfrm>
          <a:prstGeom prst="rect">
            <a:avLst/>
          </a:prstGeom>
        </p:spPr>
      </p:pic>
      <p:pic>
        <p:nvPicPr>
          <p:cNvPr id="5" name="car 4">
            <a:hlinkClick r:id="" action="ppaction://media"/>
            <a:extLst>
              <a:ext uri="{FF2B5EF4-FFF2-40B4-BE49-F238E27FC236}">
                <a16:creationId xmlns:a16="http://schemas.microsoft.com/office/drawing/2014/main" id="{74155467-C707-4659-B91A-B21BFB2FF3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0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65285" y="1797826"/>
            <a:ext cx="2424968" cy="49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7.6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486054" y="80800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032827" y="808001"/>
            <a:ext cx="2924087" cy="1041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956914" y="80800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No.7: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881001" y="81674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No.8: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bike 5">
            <a:hlinkClick r:id="" action="ppaction://media"/>
            <a:extLst>
              <a:ext uri="{FF2B5EF4-FFF2-40B4-BE49-F238E27FC236}">
                <a16:creationId xmlns:a16="http://schemas.microsoft.com/office/drawing/2014/main" id="{91572D37-2B51-4996-9CCD-32FBD9ADF9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72" end="17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253" y="1788159"/>
            <a:ext cx="2435779" cy="5005980"/>
          </a:xfrm>
          <a:prstGeom prst="rect">
            <a:avLst/>
          </a:prstGeom>
        </p:spPr>
      </p:pic>
      <p:pic>
        <p:nvPicPr>
          <p:cNvPr id="3" name="bike 6">
            <a:hlinkClick r:id="" action="ppaction://media"/>
            <a:extLst>
              <a:ext uri="{FF2B5EF4-FFF2-40B4-BE49-F238E27FC236}">
                <a16:creationId xmlns:a16="http://schemas.microsoft.com/office/drawing/2014/main" id="{C0F23604-E1C0-4A20-9254-778BB9CA07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06" end="118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2619" y="1788160"/>
            <a:ext cx="2435780" cy="5005980"/>
          </a:xfrm>
          <a:prstGeom prst="rect">
            <a:avLst/>
          </a:prstGeom>
        </p:spPr>
      </p:pic>
      <p:pic>
        <p:nvPicPr>
          <p:cNvPr id="4" name="bike 7">
            <a:hlinkClick r:id="" action="ppaction://media"/>
            <a:extLst>
              <a:ext uri="{FF2B5EF4-FFF2-40B4-BE49-F238E27FC236}">
                <a16:creationId xmlns:a16="http://schemas.microsoft.com/office/drawing/2014/main" id="{ED0A6488-B2E0-4215-B2C5-3AF254BB41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747" end="1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7672" y="1788160"/>
            <a:ext cx="2435780" cy="5005980"/>
          </a:xfrm>
          <a:prstGeom prst="rect">
            <a:avLst/>
          </a:prstGeom>
        </p:spPr>
      </p:pic>
      <p:pic>
        <p:nvPicPr>
          <p:cNvPr id="5" name="bike 8">
            <a:hlinkClick r:id="" action="ppaction://media"/>
            <a:extLst>
              <a:ext uri="{FF2B5EF4-FFF2-40B4-BE49-F238E27FC236}">
                <a16:creationId xmlns:a16="http://schemas.microsoft.com/office/drawing/2014/main" id="{9E008A60-E16F-43F6-A0AC-14D218C67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2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56" y="1782093"/>
            <a:ext cx="243578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o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SPaT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4480560" y="18288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91440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Application</a:t>
            </a:r>
          </a:p>
        </p:txBody>
      </p:sp>
      <p:sp>
        <p:nvSpPr>
          <p:cNvPr id="164" name="CustomShape 7"/>
          <p:cNvSpPr/>
          <p:nvPr/>
        </p:nvSpPr>
        <p:spPr>
          <a:xfrm>
            <a:off x="9147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Java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44805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XML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81381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Class </a:t>
            </a:r>
            <a:br/>
            <a:r>
              <a:rPr lang="en-US" sz="1800" b="1" strike="noStrike" spc="-1">
                <a:latin typeface="Arial"/>
              </a:rPr>
              <a:t>Architecture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846320" y="182880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TrafficMonitor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2296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Notification </a:t>
            </a:r>
            <a:br/>
            <a:r>
              <a:rPr lang="en-US" sz="1800" b="1" strike="noStrike" spc="-1">
                <a:latin typeface="Arial"/>
              </a:rPr>
              <a:t>Recievier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7490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Location </a:t>
            </a:r>
            <a:br/>
            <a:r>
              <a:rPr lang="en-US" sz="1800" b="1" strike="noStrike" spc="-1">
                <a:latin typeface="Arial"/>
              </a:rPr>
              <a:t>Reciever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7512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Shared </a:t>
            </a:r>
            <a:br/>
            <a:r>
              <a:rPr lang="en-US" sz="1800" b="1" strike="noStrike" spc="-1">
                <a:latin typeface="Arial"/>
              </a:rPr>
              <a:t>Preferences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92354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Other Features</a:t>
            </a:r>
            <a:br/>
            <a:r>
              <a:rPr lang="en-US" sz="1800" b="1" strike="noStrike" spc="-1">
                <a:latin typeface="Arial"/>
              </a:rPr>
              <a:t>(see slide 8)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195320" y="1097280"/>
            <a:ext cx="3137400" cy="55778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737360" y="1005840"/>
            <a:ext cx="2685600" cy="5607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527840" y="1188720"/>
            <a:ext cx="2495520" cy="513036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8138160" y="1097640"/>
            <a:ext cx="2931480" cy="52117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554480" y="1188720"/>
            <a:ext cx="2514600" cy="50292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8229600" y="1188720"/>
            <a:ext cx="2834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8229600" y="1177920"/>
            <a:ext cx="283464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280160" y="1170720"/>
            <a:ext cx="2468880" cy="504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965</Words>
  <Application>Microsoft Office PowerPoint</Application>
  <PresentationFormat>宽屏</PresentationFormat>
  <Paragraphs>264</Paragraphs>
  <Slides>24</Slides>
  <Notes>5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212</cp:revision>
  <dcterms:created xsi:type="dcterms:W3CDTF">2020-11-16T12:50:28Z</dcterms:created>
  <dcterms:modified xsi:type="dcterms:W3CDTF">2021-02-09T17:52:11Z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